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24D5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4877BE-6B73-BF47-A632-FA92EEA87E0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EE103-6C21-AF47-8F05-FDD885F9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930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CEE103-6C21-AF47-8F05-FDD885F9EB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88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27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3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3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35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5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74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7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91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94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6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78287-5043-D54D-9A00-10987128DD33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19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xbeachNH_roi.mp4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8370FC-8A26-4CCB-80D8-4F234E1865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25" t="12629" b="33816"/>
          <a:stretch/>
        </p:blipFill>
        <p:spPr>
          <a:xfrm>
            <a:off x="209550" y="961376"/>
            <a:ext cx="8379078" cy="232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04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 action="ppaction://hlinkfile"/>
            <a:extLst>
              <a:ext uri="{FF2B5EF4-FFF2-40B4-BE49-F238E27FC236}">
                <a16:creationId xmlns:a16="http://schemas.microsoft.com/office/drawing/2014/main" id="{D29C5521-BB7B-432C-8EC0-2187E2175B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3" t="1702" r="4893" b="4073"/>
          <a:stretch/>
        </p:blipFill>
        <p:spPr>
          <a:xfrm>
            <a:off x="2764993" y="1576982"/>
            <a:ext cx="4019550" cy="29313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98860" y="4403478"/>
            <a:ext cx="46535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Numerical simulation of wave </a:t>
            </a:r>
            <a:r>
              <a:rPr lang="en-US" sz="1200" dirty="0" err="1"/>
              <a:t>runup</a:t>
            </a:r>
            <a:r>
              <a:rPr lang="en-US" sz="1200" dirty="0"/>
              <a:t> and coastal flooding in </a:t>
            </a:r>
            <a:r>
              <a:rPr lang="en-US" sz="1200" dirty="0" err="1"/>
              <a:t>Roi</a:t>
            </a:r>
            <a:r>
              <a:rPr lang="en-US" sz="1200" dirty="0"/>
              <a:t>-Namur.</a:t>
            </a:r>
          </a:p>
        </p:txBody>
      </p:sp>
    </p:spTree>
    <p:extLst>
      <p:ext uri="{BB962C8B-B14F-4D97-AF65-F5344CB8AC3E}">
        <p14:creationId xmlns:p14="http://schemas.microsoft.com/office/powerpoint/2010/main" val="1963429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ta_googlemap_z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6582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0353" y="6446251"/>
            <a:ext cx="22867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</a:rPr>
              <a:t>FUNWAVE simulation of Hurricane Irene</a:t>
            </a:r>
          </a:p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</a:rPr>
              <a:t>Click image for animation </a:t>
            </a:r>
          </a:p>
        </p:txBody>
      </p:sp>
    </p:spTree>
    <p:extLst>
      <p:ext uri="{BB962C8B-B14F-4D97-AF65-F5344CB8AC3E}">
        <p14:creationId xmlns:p14="http://schemas.microsoft.com/office/powerpoint/2010/main" val="2711408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58588" y="2823882"/>
            <a:ext cx="896471" cy="41835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020047" y="361576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About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020047" y="917388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Basic Model Info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020047" y="1494118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Guide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020047" y="2049928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Sites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020047" y="2605740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Interactive Map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020047" y="3182470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Demonstration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020047" y="3738283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Animation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020047" y="4294095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Team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020047" y="4870825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Publication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020047" y="5426635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Social Media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020047" y="5982447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Websites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365812" y="552825"/>
            <a:ext cx="2103718" cy="941294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Basic Model Info</a:t>
            </a:r>
          </a:p>
        </p:txBody>
      </p:sp>
    </p:spTree>
    <p:extLst>
      <p:ext uri="{BB962C8B-B14F-4D97-AF65-F5344CB8AC3E}">
        <p14:creationId xmlns:p14="http://schemas.microsoft.com/office/powerpoint/2010/main" val="1449951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977300" y="806824"/>
            <a:ext cx="791883" cy="268942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Home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00535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About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044818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Models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974608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Guide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918891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Sites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858344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Interact-Map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802627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Demo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732417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Video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676700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Publication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7611320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Media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311344" y="2025461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Empirical 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311344" y="3181375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CSHORE </a:t>
            </a:r>
          </a:p>
        </p:txBody>
      </p:sp>
      <p:cxnSp>
        <p:nvCxnSpPr>
          <p:cNvPr id="21" name="Straight Connector 20"/>
          <p:cNvCxnSpPr>
            <a:stCxn id="4" idx="2"/>
          </p:cNvCxnSpPr>
          <p:nvPr/>
        </p:nvCxnSpPr>
        <p:spPr>
          <a:xfrm>
            <a:off x="4373242" y="1075766"/>
            <a:ext cx="827" cy="1629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33041" y="1238713"/>
            <a:ext cx="757231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33041" y="122303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532053" y="123431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472733" y="121863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71745" y="122991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385370" y="123293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384382" y="124421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6325062" y="122853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324074" y="123981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8087916" y="121973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1677490" y="2540145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1673110" y="2723905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1684408" y="2891985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2324115" y="2043390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Empirical 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2324115" y="3199304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CSHORE </a:t>
            </a:r>
          </a:p>
        </p:txBody>
      </p:sp>
      <p:cxnSp>
        <p:nvCxnSpPr>
          <p:cNvPr id="53" name="Straight Connector 52"/>
          <p:cNvCxnSpPr/>
          <p:nvPr/>
        </p:nvCxnSpPr>
        <p:spPr>
          <a:xfrm>
            <a:off x="2214730" y="1765282"/>
            <a:ext cx="0" cy="15671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2678107" y="2558074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2673727" y="2741834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2685025" y="2909914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3382596" y="2036839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Norfolk 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3394005" y="2518611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Tyndall </a:t>
            </a:r>
          </a:p>
        </p:txBody>
      </p:sp>
      <p:sp>
        <p:nvSpPr>
          <p:cNvPr id="60" name="Rounded Rectangle 59"/>
          <p:cNvSpPr/>
          <p:nvPr/>
        </p:nvSpPr>
        <p:spPr>
          <a:xfrm>
            <a:off x="3388757" y="2986992"/>
            <a:ext cx="763758" cy="345487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Roi</a:t>
            </a:r>
            <a:r>
              <a:rPr lang="en-US" sz="1200" dirty="0"/>
              <a:t> Namur </a:t>
            </a:r>
          </a:p>
        </p:txBody>
      </p:sp>
      <p:cxnSp>
        <p:nvCxnSpPr>
          <p:cNvPr id="66" name="Straight Connector 65"/>
          <p:cNvCxnSpPr/>
          <p:nvPr/>
        </p:nvCxnSpPr>
        <p:spPr>
          <a:xfrm>
            <a:off x="1180011" y="1765282"/>
            <a:ext cx="0" cy="15671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endCxn id="16" idx="1"/>
          </p:cNvCxnSpPr>
          <p:nvPr/>
        </p:nvCxnSpPr>
        <p:spPr>
          <a:xfrm>
            <a:off x="1180011" y="215993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1180011" y="3332480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2214730" y="215993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2214730" y="3332480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252651" y="1756546"/>
            <a:ext cx="0" cy="14248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3251263" y="2165944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3272330" y="2654649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3262170" y="3162649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82"/>
          <p:cNvSpPr/>
          <p:nvPr/>
        </p:nvSpPr>
        <p:spPr>
          <a:xfrm>
            <a:off x="4390272" y="2043389"/>
            <a:ext cx="872608" cy="56040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Sites and Scenarios </a:t>
            </a:r>
          </a:p>
        </p:txBody>
      </p:sp>
      <p:cxnSp>
        <p:nvCxnSpPr>
          <p:cNvPr id="85" name="Straight Connector 84"/>
          <p:cNvCxnSpPr/>
          <p:nvPr/>
        </p:nvCxnSpPr>
        <p:spPr>
          <a:xfrm>
            <a:off x="4258939" y="1773051"/>
            <a:ext cx="0" cy="540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46943" y="2318344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Rounded Rectangle 90"/>
          <p:cNvSpPr/>
          <p:nvPr/>
        </p:nvSpPr>
        <p:spPr>
          <a:xfrm>
            <a:off x="5510534" y="2049402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Norfolk </a:t>
            </a:r>
          </a:p>
        </p:txBody>
      </p:sp>
      <p:sp>
        <p:nvSpPr>
          <p:cNvPr id="92" name="Rounded Rectangle 91"/>
          <p:cNvSpPr/>
          <p:nvPr/>
        </p:nvSpPr>
        <p:spPr>
          <a:xfrm>
            <a:off x="5521943" y="2531174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Tyndall </a:t>
            </a:r>
          </a:p>
        </p:txBody>
      </p:sp>
      <p:sp>
        <p:nvSpPr>
          <p:cNvPr id="93" name="Rounded Rectangle 92"/>
          <p:cNvSpPr/>
          <p:nvPr/>
        </p:nvSpPr>
        <p:spPr>
          <a:xfrm>
            <a:off x="5516695" y="2999555"/>
            <a:ext cx="763758" cy="345487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Roi</a:t>
            </a:r>
            <a:r>
              <a:rPr lang="en-US" sz="1200" dirty="0"/>
              <a:t> Namur </a:t>
            </a:r>
          </a:p>
        </p:txBody>
      </p:sp>
      <p:cxnSp>
        <p:nvCxnSpPr>
          <p:cNvPr id="94" name="Straight Connector 93"/>
          <p:cNvCxnSpPr/>
          <p:nvPr/>
        </p:nvCxnSpPr>
        <p:spPr>
          <a:xfrm>
            <a:off x="5380589" y="1769109"/>
            <a:ext cx="0" cy="14248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5379201" y="2178507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5400268" y="266721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5390108" y="317521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Rounded Rectangle 97"/>
          <p:cNvSpPr/>
          <p:nvPr/>
        </p:nvSpPr>
        <p:spPr>
          <a:xfrm>
            <a:off x="6451466" y="2053669"/>
            <a:ext cx="872608" cy="56040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Sites and Scenarios </a:t>
            </a:r>
          </a:p>
        </p:txBody>
      </p:sp>
      <p:cxnSp>
        <p:nvCxnSpPr>
          <p:cNvPr id="99" name="Straight Connector 98"/>
          <p:cNvCxnSpPr/>
          <p:nvPr/>
        </p:nvCxnSpPr>
        <p:spPr>
          <a:xfrm>
            <a:off x="6320133" y="1773171"/>
            <a:ext cx="0" cy="540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6320133" y="2325575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395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map of a hurricane&#10;&#10;Description automatically generated">
            <a:extLst>
              <a:ext uri="{FF2B5EF4-FFF2-40B4-BE49-F238E27FC236}">
                <a16:creationId xmlns:a16="http://schemas.microsoft.com/office/drawing/2014/main" id="{7374FA76-BA7A-B3DD-20C6-4CF4A41E2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213" y="3188622"/>
            <a:ext cx="3186169" cy="2547467"/>
          </a:xfrm>
          <a:prstGeom prst="rect">
            <a:avLst/>
          </a:prstGeom>
        </p:spPr>
      </p:pic>
      <p:pic>
        <p:nvPicPr>
          <p:cNvPr id="18" name="Picture 17" descr="A map of the earth and a globe&#10;&#10;Description automatically generated">
            <a:extLst>
              <a:ext uri="{FF2B5EF4-FFF2-40B4-BE49-F238E27FC236}">
                <a16:creationId xmlns:a16="http://schemas.microsoft.com/office/drawing/2014/main" id="{DBDECFB3-6FC7-925E-E045-9E6B9A12D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055" y="1939710"/>
            <a:ext cx="2608317" cy="1928740"/>
          </a:xfrm>
          <a:prstGeom prst="rect">
            <a:avLst/>
          </a:prstGeom>
        </p:spPr>
      </p:pic>
      <p:pic>
        <p:nvPicPr>
          <p:cNvPr id="19" name="Picture 18" descr="A map of the coast of the ocean&#10;&#10;Description automatically generated">
            <a:extLst>
              <a:ext uri="{FF2B5EF4-FFF2-40B4-BE49-F238E27FC236}">
                <a16:creationId xmlns:a16="http://schemas.microsoft.com/office/drawing/2014/main" id="{94A67B4D-5A3B-4E32-3BA6-5A2249A4EC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989" y="3301389"/>
            <a:ext cx="2194041" cy="243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12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ocean&#10;&#10;AI-generated content may be incorrect.">
            <a:extLst>
              <a:ext uri="{FF2B5EF4-FFF2-40B4-BE49-F238E27FC236}">
                <a16:creationId xmlns:a16="http://schemas.microsoft.com/office/drawing/2014/main" id="{767E99AC-B020-055A-8616-2340DBE63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320800"/>
            <a:ext cx="2931246" cy="2252717"/>
          </a:xfrm>
          <a:prstGeom prst="rect">
            <a:avLst/>
          </a:prstGeom>
        </p:spPr>
      </p:pic>
      <p:pic>
        <p:nvPicPr>
          <p:cNvPr id="7" name="Picture 6" descr="A map of a beach&#10;&#10;AI-generated content may be incorrect.">
            <a:extLst>
              <a:ext uri="{FF2B5EF4-FFF2-40B4-BE49-F238E27FC236}">
                <a16:creationId xmlns:a16="http://schemas.microsoft.com/office/drawing/2014/main" id="{DB862D7A-FDD4-0AC9-5A13-02D40A6FE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7820" y="131817"/>
            <a:ext cx="3657600" cy="3441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3CEC07-F1EF-5419-8272-448345E8F88A}"/>
              </a:ext>
            </a:extLst>
          </p:cNvPr>
          <p:cNvSpPr txBox="1"/>
          <p:nvPr/>
        </p:nvSpPr>
        <p:spPr>
          <a:xfrm>
            <a:off x="1828800" y="3573517"/>
            <a:ext cx="21595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CSHORE predictions of TWL (CHM)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E4411C-505E-55AA-C661-1172A0A67DC5}"/>
              </a:ext>
            </a:extLst>
          </p:cNvPr>
          <p:cNvSpPr txBox="1"/>
          <p:nvPr/>
        </p:nvSpPr>
        <p:spPr>
          <a:xfrm>
            <a:off x="4897820" y="3573517"/>
            <a:ext cx="22541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XBEACH predicted inundation depth</a:t>
            </a:r>
          </a:p>
        </p:txBody>
      </p:sp>
    </p:spTree>
    <p:extLst>
      <p:ext uri="{BB962C8B-B14F-4D97-AF65-F5344CB8AC3E}">
        <p14:creationId xmlns:p14="http://schemas.microsoft.com/office/powerpoint/2010/main" val="2393220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11013</TotalTime>
  <Words>80</Words>
  <Application>Microsoft Macintosh PowerPoint</Application>
  <PresentationFormat>On-screen Show (4:3)</PresentationFormat>
  <Paragraphs>41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Fengyan Shi</dc:creator>
  <cp:lastModifiedBy>Shi, Fengyan</cp:lastModifiedBy>
  <cp:revision>14</cp:revision>
  <cp:lastPrinted>2025-08-28T14:18:37Z</cp:lastPrinted>
  <dcterms:created xsi:type="dcterms:W3CDTF">2022-07-19T21:35:13Z</dcterms:created>
  <dcterms:modified xsi:type="dcterms:W3CDTF">2025-08-28T14:20:11Z</dcterms:modified>
</cp:coreProperties>
</file>

<file path=docProps/thumbnail.jpeg>
</file>